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73" r:id="rId6"/>
    <p:sldId id="287" r:id="rId7"/>
    <p:sldId id="285" r:id="rId8"/>
    <p:sldId id="286" r:id="rId9"/>
    <p:sldId id="274" r:id="rId10"/>
    <p:sldId id="288" r:id="rId11"/>
    <p:sldId id="289" r:id="rId12"/>
  </p:sldIdLst>
  <p:sldSz cx="9144000" cy="6804025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B3"/>
    <a:srgbClr val="3553B1"/>
    <a:srgbClr val="0776B3"/>
    <a:srgbClr val="213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2" autoAdjust="0"/>
    <p:restoredTop sz="94667" autoAdjust="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4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B8191-774F-403F-8B62-318D92E10284}" type="datetimeFigureOut">
              <a:rPr lang="fr-FR" smtClean="0"/>
              <a:pPr/>
              <a:t>09/02/2025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25538" y="685800"/>
            <a:ext cx="4606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E89DB-141C-43A4-9A38-6CC9048BAD8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25538" y="685800"/>
            <a:ext cx="4606925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E89DB-141C-43A4-9A38-6CC9048BAD8E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25538" y="685800"/>
            <a:ext cx="4606925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E89DB-141C-43A4-9A38-6CC9048BAD8E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1" y="2113659"/>
            <a:ext cx="7772400" cy="145845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55614"/>
            <a:ext cx="6400801" cy="17388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9CFF-B540-4C0B-B118-DFDC04B82C12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ADDD-3E88-443F-B07F-0EEA8DD51B79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2478"/>
            <a:ext cx="2057401" cy="5805471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2478"/>
            <a:ext cx="6019799" cy="580547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FD5F-92D5-4C92-92F4-2F6C7E105B4C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78DB-66A5-4DD7-9F69-2339CD62C089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372216"/>
            <a:ext cx="7772400" cy="135135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883837"/>
            <a:ext cx="7772400" cy="14883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D8F5-9A38-4162-B02B-5EEB85C5963F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587607"/>
            <a:ext cx="4038600" cy="44903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1" y="1587607"/>
            <a:ext cx="4038600" cy="44903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E27BF-A8FA-4FEA-8251-DF45030C5395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23031"/>
            <a:ext cx="4040188" cy="63472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57758"/>
            <a:ext cx="4040188" cy="39201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23031"/>
            <a:ext cx="4041776" cy="63472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57758"/>
            <a:ext cx="4041776" cy="39201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3119-5ED5-4E74-BE46-1036CFEA455D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D6EA-3AE7-4D9E-BF20-CD3865EC1F86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C98F-DF5F-4A28-9A7B-816D8BEF40F0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0901"/>
            <a:ext cx="3008313" cy="11529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0902"/>
            <a:ext cx="5111750" cy="58070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23806"/>
            <a:ext cx="3008313" cy="465414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E2D5-6114-46FE-92C2-E87EE973B56B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9" y="4762818"/>
            <a:ext cx="5486400" cy="56227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9" y="607952"/>
            <a:ext cx="5486400" cy="40824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9" y="5325096"/>
            <a:ext cx="5486400" cy="7985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621D-A367-4012-A23C-4D975AE56FBE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2477"/>
            <a:ext cx="8229601" cy="11340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87607"/>
            <a:ext cx="8229601" cy="4490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0632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86483-3596-4645-87A8-C174D8B281B7}" type="datetime1">
              <a:rPr lang="fr-FR" smtClean="0"/>
              <a:pPr/>
              <a:t>09/02/2025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1" y="6306324"/>
            <a:ext cx="2895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0632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C25F8-5949-4201-A1D3-9EB91B7931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500035" y="1630119"/>
            <a:ext cx="8143932" cy="1134012"/>
          </a:xfrm>
          <a:prstGeom prst="round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1" y="1417492"/>
            <a:ext cx="7772400" cy="1458455"/>
          </a:xfrm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Titre</a:t>
            </a:r>
            <a:endParaRPr lang="fr-FR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756391"/>
            <a:ext cx="6400801" cy="1738806"/>
          </a:xfrm>
        </p:spPr>
        <p:txBody>
          <a:bodyPr anchor="ctr">
            <a:normAutofit lnSpcReduction="10000"/>
          </a:bodyPr>
          <a:lstStyle/>
          <a:p>
            <a:r>
              <a:rPr lang="fr-F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Nom Prénom</a:t>
            </a:r>
            <a:endParaRPr lang="fr-FR" sz="20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endParaRPr lang="fr-FR" sz="20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fr-F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TIPE</a:t>
            </a:r>
          </a:p>
          <a:p>
            <a:endParaRPr lang="fr-FR" sz="2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fr-F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2024-2025</a:t>
            </a:r>
            <a:endParaRPr lang="fr-FR" sz="2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2357422" y="1346617"/>
            <a:ext cx="7772400" cy="1458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857225" y="1700996"/>
            <a:ext cx="7772400" cy="1458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858017" y="6500434"/>
            <a:ext cx="2133600" cy="362251"/>
          </a:xfrm>
        </p:spPr>
        <p:txBody>
          <a:bodyPr/>
          <a:lstStyle/>
          <a:p>
            <a:fld id="{911C25F8-5949-4201-A1D3-9EB91B7931D6}" type="slidenum">
              <a:rPr lang="fr-FR" sz="160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pPr/>
              <a:t>1</a:t>
            </a:fld>
            <a:r>
              <a:rPr lang="fr-FR" sz="160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/14</a:t>
            </a:r>
            <a:endParaRPr lang="fr-FR" sz="1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06311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41728"/>
            <a:ext cx="8229601" cy="921361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endParaRPr lang="fr-FR" sz="3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457200" y="2905883"/>
            <a:ext cx="8229601" cy="317206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6000" b="1" dirty="0" smtClean="0">
                <a:solidFill>
                  <a:srgbClr val="3333B3"/>
                </a:solidFill>
                <a:latin typeface="Cambria" pitchFamily="18" charset="0"/>
                <a:ea typeface="Cambria" pitchFamily="18" charset="0"/>
              </a:rPr>
              <a:t>Annexe</a:t>
            </a:r>
            <a:endParaRPr lang="fr-FR" sz="6000" b="1" dirty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06311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41728"/>
            <a:ext cx="8229601" cy="921361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endParaRPr lang="fr-FR" sz="3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1" y="141728"/>
            <a:ext cx="8229601" cy="9213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j-cs"/>
              </a:rPr>
              <a:t>  </a:t>
            </a:r>
            <a:r>
              <a:rPr lang="fr-FR" sz="360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+mj-cs"/>
              </a:rPr>
              <a:t>Démonstration / Code </a:t>
            </a: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j-cs"/>
              </a:rPr>
              <a:t>: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Cambria" pitchFamily="18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500166" y="1687500"/>
            <a:ext cx="6072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 smtClean="0">
                <a:latin typeface="Cambria" pitchFamily="18" charset="0"/>
                <a:ea typeface="Cambria" pitchFamily="18" charset="0"/>
              </a:rPr>
              <a:t>Introduction</a:t>
            </a:r>
          </a:p>
          <a:p>
            <a:pPr algn="ctr"/>
            <a:r>
              <a:rPr lang="fr-FR" sz="6000" b="1" dirty="0" smtClean="0">
                <a:latin typeface="Cambria" pitchFamily="18" charset="0"/>
                <a:ea typeface="Cambria" pitchFamily="18" charset="0"/>
              </a:rPr>
              <a:t>&amp; problématique:</a:t>
            </a:r>
            <a:endParaRPr lang="fr-FR" sz="60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space réservé du numéro de diapositive 9"/>
          <p:cNvSpPr txBox="1">
            <a:spLocks/>
          </p:cNvSpPr>
          <p:nvPr/>
        </p:nvSpPr>
        <p:spPr>
          <a:xfrm>
            <a:off x="6858017" y="650043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1C25F8-5949-4201-A1D3-9EB91B7931D6}" type="slidenum"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r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n-cs"/>
              </a:rPr>
              <a:t>/14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Cambr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06311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41728"/>
            <a:ext cx="8229601" cy="921361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r>
              <a:rPr lang="fr-FR" sz="360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Plan :</a:t>
            </a:r>
            <a:endParaRPr lang="fr-FR" sz="3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Capture d’écran 2024-06-06 09210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3" y="2268000"/>
            <a:ext cx="391069" cy="2835031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500166" y="2268001"/>
            <a:ext cx="55721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333B3"/>
                </a:solidFill>
                <a:latin typeface="Cambria" pitchFamily="18" charset="0"/>
                <a:ea typeface="Cambria" pitchFamily="18" charset="0"/>
              </a:rPr>
              <a:t>Partie 1 :</a:t>
            </a:r>
            <a:endParaRPr lang="fr-FR" b="1" dirty="0" smtClean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  <a:p>
            <a:endParaRPr lang="fr-FR" b="1" dirty="0" smtClean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  <a:p>
            <a:endParaRPr lang="fr-FR" b="1" dirty="0" smtClean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fr-FR" b="1" dirty="0" smtClean="0">
                <a:solidFill>
                  <a:srgbClr val="3333B3"/>
                </a:solidFill>
                <a:latin typeface="Cambria" pitchFamily="18" charset="0"/>
                <a:ea typeface="Cambria" pitchFamily="18" charset="0"/>
              </a:rPr>
              <a:t>Partie 2 :</a:t>
            </a:r>
            <a:endParaRPr lang="fr-FR" b="1" dirty="0" smtClean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  <a:p>
            <a:endParaRPr lang="fr-FR" b="1" dirty="0" smtClean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  <a:p>
            <a:endParaRPr lang="fr-FR" b="1" dirty="0" smtClean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fr-FR" b="1" dirty="0" smtClean="0">
                <a:solidFill>
                  <a:srgbClr val="3333B3"/>
                </a:solidFill>
                <a:latin typeface="Cambria" pitchFamily="18" charset="0"/>
                <a:ea typeface="Cambria" pitchFamily="18" charset="0"/>
              </a:rPr>
              <a:t>Partie 3 :</a:t>
            </a:r>
            <a:endParaRPr lang="fr-FR" b="1" dirty="0" smtClean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  <a:p>
            <a:endParaRPr lang="fr-FR" b="1" dirty="0" smtClean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  <a:p>
            <a:endParaRPr lang="fr-FR" b="1" dirty="0" smtClean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fr-FR" b="1" dirty="0" smtClean="0">
                <a:solidFill>
                  <a:srgbClr val="3333B3"/>
                </a:solidFill>
                <a:latin typeface="Cambria" pitchFamily="18" charset="0"/>
                <a:ea typeface="Cambria" pitchFamily="18" charset="0"/>
              </a:rPr>
              <a:t>Partie 4 </a:t>
            </a:r>
            <a:r>
              <a:rPr lang="fr-FR" b="1" dirty="0" smtClean="0">
                <a:solidFill>
                  <a:srgbClr val="3333B3"/>
                </a:solidFill>
                <a:latin typeface="Cambria" pitchFamily="18" charset="0"/>
                <a:ea typeface="Cambria" pitchFamily="18" charset="0"/>
              </a:rPr>
              <a:t>:</a:t>
            </a:r>
            <a:endParaRPr lang="fr-FR" b="1" dirty="0">
              <a:solidFill>
                <a:srgbClr val="3333B3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3" name="Espace réservé du numéro de diapositive 9"/>
          <p:cNvSpPr txBox="1">
            <a:spLocks/>
          </p:cNvSpPr>
          <p:nvPr/>
        </p:nvSpPr>
        <p:spPr>
          <a:xfrm>
            <a:off x="6858017" y="650043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n-cs"/>
              </a:rPr>
              <a:t>3/14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Cambr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06311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41728"/>
            <a:ext cx="8229601" cy="921361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r>
              <a:rPr lang="fr-FR" sz="360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Partie 1 :</a:t>
            </a:r>
            <a:endParaRPr lang="fr-FR" sz="3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500034" y="1687500"/>
            <a:ext cx="807249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 smtClean="0">
                <a:latin typeface="Cambria" pitchFamily="18" charset="0"/>
                <a:ea typeface="Cambria" pitchFamily="18" charset="0"/>
              </a:rPr>
              <a:t>Contenu</a:t>
            </a:r>
          </a:p>
          <a:p>
            <a:pPr algn="ctr"/>
            <a:endParaRPr lang="fr-FR" sz="6000" b="1" dirty="0" smtClean="0">
              <a:latin typeface="Cambria" pitchFamily="18" charset="0"/>
              <a:ea typeface="Cambria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fr-FR" dirty="0" smtClean="0">
                <a:latin typeface="Cambria" pitchFamily="18" charset="0"/>
                <a:ea typeface="Cambria" pitchFamily="18" charset="0"/>
              </a:rPr>
              <a:t> Dupliquez cette page au besoin.</a:t>
            </a:r>
          </a:p>
          <a:p>
            <a:pPr algn="ctr"/>
            <a:endParaRPr lang="fr-FR" dirty="0" smtClean="0">
              <a:latin typeface="Cambria" pitchFamily="18" charset="0"/>
              <a:ea typeface="Cambria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fr-FR" dirty="0" smtClean="0">
                <a:latin typeface="Cambria" pitchFamily="18" charset="0"/>
                <a:ea typeface="Cambria" pitchFamily="18" charset="0"/>
              </a:rPr>
              <a:t>Les équations vous pouvez les écrire sur </a:t>
            </a:r>
            <a:r>
              <a:rPr lang="fr-FR" dirty="0" smtClean="0">
                <a:latin typeface="Cambria" pitchFamily="18" charset="0"/>
                <a:ea typeface="Cambria" pitchFamily="18" charset="0"/>
              </a:rPr>
              <a:t>W</a:t>
            </a:r>
            <a:r>
              <a:rPr lang="fr-FR" dirty="0" smtClean="0">
                <a:latin typeface="Cambria" pitchFamily="18" charset="0"/>
                <a:ea typeface="Cambria" pitchFamily="18" charset="0"/>
              </a:rPr>
              <a:t>ord puis en prendre des </a:t>
            </a:r>
            <a:r>
              <a:rPr lang="fr-FR" dirty="0" err="1" smtClean="0">
                <a:latin typeface="Cambria" pitchFamily="18" charset="0"/>
                <a:ea typeface="Cambria" pitchFamily="18" charset="0"/>
              </a:rPr>
              <a:t>s</a:t>
            </a:r>
            <a:r>
              <a:rPr lang="fr-FR" dirty="0" err="1" smtClean="0">
                <a:latin typeface="Cambria" pitchFamily="18" charset="0"/>
                <a:ea typeface="Cambria" pitchFamily="18" charset="0"/>
              </a:rPr>
              <a:t>reenshots</a:t>
            </a:r>
            <a:r>
              <a:rPr lang="fr-FR" dirty="0" smtClean="0">
                <a:latin typeface="Cambria" pitchFamily="18" charset="0"/>
                <a:ea typeface="Cambria" pitchFamily="18" charset="0"/>
              </a:rPr>
              <a:t> à mettre dans la présentation.</a:t>
            </a:r>
          </a:p>
          <a:p>
            <a:pPr algn="ctr">
              <a:buFont typeface="Arial" pitchFamily="34" charset="0"/>
              <a:buChar char="•"/>
            </a:pPr>
            <a:endParaRPr lang="fr-FR" dirty="0" smtClean="0">
              <a:latin typeface="Cambria" pitchFamily="18" charset="0"/>
              <a:ea typeface="Cambria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fr-FR" dirty="0" smtClean="0">
                <a:latin typeface="Cambria" pitchFamily="18" charset="0"/>
                <a:ea typeface="Cambria" pitchFamily="18" charset="0"/>
              </a:rPr>
              <a:t>Soyez créatifs!</a:t>
            </a:r>
            <a:endParaRPr lang="fr-FR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7" name="Espace réservé du numéro de diapositive 9"/>
          <p:cNvSpPr txBox="1">
            <a:spLocks/>
          </p:cNvSpPr>
          <p:nvPr/>
        </p:nvSpPr>
        <p:spPr>
          <a:xfrm>
            <a:off x="6858017" y="650043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n-cs"/>
              </a:rPr>
              <a:t>4/14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Cambria" pitchFamily="18" charset="0"/>
              <a:cs typeface="+mn-cs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500694" y="5688028"/>
            <a:ext cx="2843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Cambria" pitchFamily="18" charset="0"/>
                <a:ea typeface="Cambria" pitchFamily="18" charset="0"/>
              </a:rPr>
              <a:t>Les pages sont numérotées</a:t>
            </a:r>
            <a:endParaRPr lang="fr-FR" dirty="0">
              <a:latin typeface="Cambria" pitchFamily="18" charset="0"/>
              <a:ea typeface="Cambria" pitchFamily="18" charset="0"/>
            </a:endParaRPr>
          </a:p>
        </p:txBody>
      </p:sp>
      <p:cxnSp>
        <p:nvCxnSpPr>
          <p:cNvPr id="29" name="Connecteur droit avec flèche 28"/>
          <p:cNvCxnSpPr/>
          <p:nvPr/>
        </p:nvCxnSpPr>
        <p:spPr>
          <a:xfrm rot="16200000" flipH="1">
            <a:off x="8179619" y="6080937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06311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41728"/>
            <a:ext cx="8229601" cy="921361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r>
              <a:rPr lang="fr-FR" sz="360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Conclusions :</a:t>
            </a:r>
            <a:endParaRPr lang="fr-FR" sz="3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numéro de diapositive 9"/>
          <p:cNvSpPr txBox="1">
            <a:spLocks/>
          </p:cNvSpPr>
          <p:nvPr/>
        </p:nvSpPr>
        <p:spPr>
          <a:xfrm>
            <a:off x="6858017" y="650043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n-cs"/>
              </a:rPr>
              <a:t>13/14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Cambr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06311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41728"/>
            <a:ext cx="8229601" cy="921361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r>
              <a:rPr lang="fr-FR" sz="360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Conclusions :</a:t>
            </a:r>
            <a:endParaRPr lang="fr-FR" sz="3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457200" y="2551504"/>
            <a:ext cx="8229601" cy="3781585"/>
          </a:xfrm>
        </p:spPr>
        <p:txBody>
          <a:bodyPr>
            <a:normAutofit/>
          </a:bodyPr>
          <a:lstStyle/>
          <a:p>
            <a:r>
              <a:rPr lang="fr-FR" sz="1800" dirty="0" smtClean="0">
                <a:latin typeface="Cambria" pitchFamily="18" charset="0"/>
                <a:ea typeface="Cambria" pitchFamily="18" charset="0"/>
              </a:rPr>
              <a:t>1</a:t>
            </a:r>
            <a:r>
              <a:rPr lang="fr-FR" sz="1800" baseline="30000" dirty="0" smtClean="0">
                <a:latin typeface="Cambria" pitchFamily="18" charset="0"/>
                <a:ea typeface="Cambria" pitchFamily="18" charset="0"/>
              </a:rPr>
              <a:t>ère</a:t>
            </a:r>
            <a:r>
              <a:rPr lang="fr-FR" sz="1800" dirty="0" smtClean="0">
                <a:latin typeface="Cambria" pitchFamily="18" charset="0"/>
                <a:ea typeface="Cambria" pitchFamily="18" charset="0"/>
              </a:rPr>
              <a:t> conclusion.</a:t>
            </a: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r>
              <a:rPr lang="fr-FR" sz="1800" dirty="0" smtClean="0">
                <a:latin typeface="Cambria" pitchFamily="18" charset="0"/>
                <a:ea typeface="Cambria" pitchFamily="18" charset="0"/>
              </a:rPr>
              <a:t>    </a:t>
            </a:r>
          </a:p>
          <a:p>
            <a:pPr>
              <a:buNone/>
            </a:pPr>
            <a:endParaRPr lang="fr-FR" sz="1800" dirty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0" name="Espace réservé du numéro de diapositive 9"/>
          <p:cNvSpPr txBox="1">
            <a:spLocks/>
          </p:cNvSpPr>
          <p:nvPr/>
        </p:nvSpPr>
        <p:spPr>
          <a:xfrm>
            <a:off x="6858017" y="650043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n-cs"/>
              </a:rPr>
              <a:t>13/14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Cambr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06311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41728"/>
            <a:ext cx="8229601" cy="921361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r>
              <a:rPr lang="fr-FR" sz="360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Conclusions :</a:t>
            </a:r>
            <a:endParaRPr lang="fr-FR" sz="3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457200" y="2551504"/>
            <a:ext cx="8229601" cy="3781585"/>
          </a:xfrm>
        </p:spPr>
        <p:txBody>
          <a:bodyPr>
            <a:normAutofit/>
          </a:bodyPr>
          <a:lstStyle/>
          <a:p>
            <a:r>
              <a:rPr lang="fr-FR" sz="1800" dirty="0" smtClean="0">
                <a:latin typeface="Cambria" pitchFamily="18" charset="0"/>
                <a:ea typeface="Cambria" pitchFamily="18" charset="0"/>
              </a:rPr>
              <a:t>1</a:t>
            </a:r>
            <a:r>
              <a:rPr lang="fr-FR" sz="1800" baseline="30000" dirty="0" smtClean="0">
                <a:latin typeface="Cambria" pitchFamily="18" charset="0"/>
                <a:ea typeface="Cambria" pitchFamily="18" charset="0"/>
              </a:rPr>
              <a:t>ère</a:t>
            </a:r>
            <a:r>
              <a:rPr lang="fr-FR" sz="1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fr-FR" sz="1800" dirty="0" smtClean="0">
                <a:latin typeface="Cambria" pitchFamily="18" charset="0"/>
                <a:ea typeface="Cambria" pitchFamily="18" charset="0"/>
              </a:rPr>
              <a:t>conclusion.</a:t>
            </a: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r>
              <a:rPr lang="fr-FR" sz="1800" dirty="0" smtClean="0">
                <a:latin typeface="Cambria" pitchFamily="18" charset="0"/>
                <a:ea typeface="Cambria" pitchFamily="18" charset="0"/>
              </a:rPr>
              <a:t>2</a:t>
            </a:r>
            <a:r>
              <a:rPr lang="fr-FR" sz="1800" baseline="30000" dirty="0" smtClean="0">
                <a:latin typeface="Cambria" pitchFamily="18" charset="0"/>
                <a:ea typeface="Cambria" pitchFamily="18" charset="0"/>
              </a:rPr>
              <a:t>ème</a:t>
            </a:r>
            <a:r>
              <a:rPr lang="fr-FR" sz="1800" dirty="0" smtClean="0">
                <a:latin typeface="Cambria" pitchFamily="18" charset="0"/>
                <a:ea typeface="Cambria" pitchFamily="18" charset="0"/>
              </a:rPr>
              <a:t> conclusion.</a:t>
            </a: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r>
              <a:rPr lang="fr-FR" sz="1800" dirty="0" smtClean="0">
                <a:latin typeface="Cambria" pitchFamily="18" charset="0"/>
                <a:ea typeface="Cambria" pitchFamily="18" charset="0"/>
              </a:rPr>
              <a:t>    </a:t>
            </a:r>
          </a:p>
          <a:p>
            <a:pPr>
              <a:buNone/>
            </a:pPr>
            <a:endParaRPr lang="fr-FR" sz="1800" dirty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0" name="Espace réservé du numéro de diapositive 9"/>
          <p:cNvSpPr txBox="1">
            <a:spLocks/>
          </p:cNvSpPr>
          <p:nvPr/>
        </p:nvSpPr>
        <p:spPr>
          <a:xfrm>
            <a:off x="6858017" y="650043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n-cs"/>
              </a:rPr>
              <a:t>13/14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Cambr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06311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41728"/>
            <a:ext cx="8229601" cy="921361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r>
              <a:rPr lang="fr-FR" sz="360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Conclusions :</a:t>
            </a:r>
            <a:endParaRPr lang="fr-FR" sz="3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457200" y="2551504"/>
            <a:ext cx="8229601" cy="3781585"/>
          </a:xfrm>
        </p:spPr>
        <p:txBody>
          <a:bodyPr>
            <a:normAutofit/>
          </a:bodyPr>
          <a:lstStyle/>
          <a:p>
            <a:r>
              <a:rPr lang="fr-FR" sz="1800" dirty="0" smtClean="0">
                <a:latin typeface="Cambria" pitchFamily="18" charset="0"/>
                <a:ea typeface="Cambria" pitchFamily="18" charset="0"/>
              </a:rPr>
              <a:t>1</a:t>
            </a:r>
            <a:r>
              <a:rPr lang="fr-FR" sz="1800" baseline="30000" dirty="0" smtClean="0">
                <a:latin typeface="Cambria" pitchFamily="18" charset="0"/>
                <a:ea typeface="Cambria" pitchFamily="18" charset="0"/>
              </a:rPr>
              <a:t>ère</a:t>
            </a:r>
            <a:r>
              <a:rPr lang="fr-FR" sz="1800" dirty="0" smtClean="0">
                <a:latin typeface="Cambria" pitchFamily="18" charset="0"/>
                <a:ea typeface="Cambria" pitchFamily="18" charset="0"/>
              </a:rPr>
              <a:t> conclusion.</a:t>
            </a: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r>
              <a:rPr lang="fr-FR" sz="1800" dirty="0" smtClean="0">
                <a:latin typeface="Cambria" pitchFamily="18" charset="0"/>
                <a:ea typeface="Cambria" pitchFamily="18" charset="0"/>
              </a:rPr>
              <a:t>2</a:t>
            </a:r>
            <a:r>
              <a:rPr lang="fr-FR" sz="1800" baseline="30000" dirty="0" smtClean="0">
                <a:latin typeface="Cambria" pitchFamily="18" charset="0"/>
                <a:ea typeface="Cambria" pitchFamily="18" charset="0"/>
              </a:rPr>
              <a:t>ème</a:t>
            </a:r>
            <a:r>
              <a:rPr lang="fr-FR" sz="1800" dirty="0" smtClean="0">
                <a:latin typeface="Cambria" pitchFamily="18" charset="0"/>
                <a:ea typeface="Cambria" pitchFamily="18" charset="0"/>
              </a:rPr>
              <a:t> conclusion.</a:t>
            </a: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r>
              <a:rPr lang="fr-FR" sz="1800" dirty="0" smtClean="0">
                <a:latin typeface="Cambria" pitchFamily="18" charset="0"/>
                <a:ea typeface="Cambria" pitchFamily="18" charset="0"/>
              </a:rPr>
              <a:t>3</a:t>
            </a:r>
            <a:r>
              <a:rPr lang="fr-FR" sz="1800" baseline="30000" dirty="0" smtClean="0">
                <a:latin typeface="Cambria" pitchFamily="18" charset="0"/>
                <a:ea typeface="Cambria" pitchFamily="18" charset="0"/>
              </a:rPr>
              <a:t>ème</a:t>
            </a:r>
            <a:r>
              <a:rPr lang="fr-FR" sz="1800" dirty="0" smtClean="0">
                <a:latin typeface="Cambria" pitchFamily="18" charset="0"/>
                <a:ea typeface="Cambria" pitchFamily="18" charset="0"/>
              </a:rPr>
              <a:t> conclusion.</a:t>
            </a: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r>
              <a:rPr lang="fr-FR" sz="1800" dirty="0" smtClean="0">
                <a:latin typeface="Cambria" pitchFamily="18" charset="0"/>
                <a:ea typeface="Cambria" pitchFamily="18" charset="0"/>
              </a:rPr>
              <a:t>    </a:t>
            </a:r>
          </a:p>
          <a:p>
            <a:pPr>
              <a:buNone/>
            </a:pPr>
            <a:endParaRPr lang="fr-FR" sz="1800" dirty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endParaRPr lang="fr-FR" sz="18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0" name="Espace réservé du numéro de diapositive 9"/>
          <p:cNvSpPr txBox="1">
            <a:spLocks/>
          </p:cNvSpPr>
          <p:nvPr/>
        </p:nvSpPr>
        <p:spPr>
          <a:xfrm>
            <a:off x="6858017" y="650043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n-cs"/>
              </a:rPr>
              <a:t>13/14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Cambr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4000" cy="106311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41728"/>
            <a:ext cx="8229601" cy="921361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endParaRPr lang="fr-FR" sz="36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6591422"/>
            <a:ext cx="4572001" cy="212603"/>
          </a:xfrm>
          <a:prstGeom prst="rect">
            <a:avLst/>
          </a:prstGeom>
          <a:solidFill>
            <a:srgbClr val="3333B3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572000" y="6591422"/>
            <a:ext cx="4572001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9144000" cy="21260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00034" y="3402012"/>
            <a:ext cx="8229601" cy="642942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>
                <a:latin typeface="Cambria" pitchFamily="18" charset="0"/>
                <a:ea typeface="Cambria" pitchFamily="18" charset="0"/>
              </a:rPr>
              <a:t>Merci pour votre attention !</a:t>
            </a:r>
          </a:p>
          <a:p>
            <a:pPr algn="ctr">
              <a:buNone/>
            </a:pPr>
            <a:endParaRPr lang="fr-FR" dirty="0" smtClean="0">
              <a:latin typeface="Cambria" pitchFamily="18" charset="0"/>
              <a:ea typeface="Cambria" pitchFamily="18" charset="0"/>
            </a:endParaRPr>
          </a:p>
          <a:p>
            <a:pPr algn="ctr">
              <a:buNone/>
            </a:pPr>
            <a:endParaRPr lang="fr-FR" dirty="0" smtClean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1" name="Espace réservé du numéro de diapositive 9"/>
          <p:cNvSpPr txBox="1">
            <a:spLocks/>
          </p:cNvSpPr>
          <p:nvPr/>
        </p:nvSpPr>
        <p:spPr>
          <a:xfrm>
            <a:off x="6858017" y="6500434"/>
            <a:ext cx="2133600" cy="36225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Cambria" pitchFamily="18" charset="0"/>
                <a:cs typeface="+mn-cs"/>
              </a:rPr>
              <a:t>14/14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Cambr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16432</TotalTime>
  <Words>120</Words>
  <Application>Microsoft Office PowerPoint</Application>
  <PresentationFormat>Personnalisé</PresentationFormat>
  <Paragraphs>73</Paragraphs>
  <Slides>11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Titre</vt:lpstr>
      <vt:lpstr>Diapositive 2</vt:lpstr>
      <vt:lpstr>  Plan :</vt:lpstr>
      <vt:lpstr>  Partie 1 :</vt:lpstr>
      <vt:lpstr>  Conclusions :</vt:lpstr>
      <vt:lpstr>  Conclusions :</vt:lpstr>
      <vt:lpstr>  Conclusions :</vt:lpstr>
      <vt:lpstr>  Conclusions :</vt:lpstr>
      <vt:lpstr>  </vt:lpstr>
      <vt:lpstr>  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Saut à la perche</dc:title>
  <dc:creator>hp</dc:creator>
  <cp:lastModifiedBy>hp</cp:lastModifiedBy>
  <cp:revision>14</cp:revision>
  <dcterms:created xsi:type="dcterms:W3CDTF">2024-05-31T21:26:36Z</dcterms:created>
  <dcterms:modified xsi:type="dcterms:W3CDTF">2025-02-09T14:55:43Z</dcterms:modified>
</cp:coreProperties>
</file>